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241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314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152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10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75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996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6651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473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4917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8147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39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3000">
              <a:srgbClr val="FFC0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4528C-8FA8-415F-8268-A1149449476F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AC1B-6368-4E03-BD04-B00793BC35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212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0070C0"/>
                </a:solidFill>
              </a:rPr>
              <a:t>Ковалёв Никита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800" i="1" dirty="0" smtClean="0">
                <a:solidFill>
                  <a:srgbClr val="002060"/>
                </a:solidFill>
              </a:rPr>
              <a:t>Ученик недели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7Б класса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16-20 мая 2011года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Program Files (x86)\Microsoft Office\MEDIA\CAGCAT10\j03351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69160"/>
            <a:ext cx="1368152" cy="118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7701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Интересные факты о Никите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День рождение Никиты 25 апреля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У Никиты есть старший брат Сергей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Никита имеет второй разряд по плаванью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Никита любит читать о путешествиях</a:t>
            </a: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Program Files (x86)\Microsoft Office\MEDIA\CAGCAT10\j0292152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8032" y="1988841"/>
            <a:ext cx="2346376" cy="278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5200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Достижения Никиты на этой неделе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Никита получил </a:t>
            </a:r>
            <a:r>
              <a:rPr lang="ru-RU" i="1" dirty="0" smtClean="0">
                <a:solidFill>
                  <a:srgbClr val="0070C0"/>
                </a:solidFill>
              </a:rPr>
              <a:t>семь «5</a:t>
            </a:r>
            <a:r>
              <a:rPr lang="ru-RU" i="1" dirty="0" smtClean="0">
                <a:solidFill>
                  <a:srgbClr val="0070C0"/>
                </a:solidFill>
              </a:rPr>
              <a:t>» за неделю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Никита - победитель </a:t>
            </a:r>
            <a:r>
              <a:rPr lang="ru-RU" i="1" dirty="0" smtClean="0">
                <a:solidFill>
                  <a:srgbClr val="0070C0"/>
                </a:solidFill>
              </a:rPr>
              <a:t>конкурса «Мы за мир!»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Он принимал активное участие в жизни класса</a:t>
            </a: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Program Files (x86)\Microsoft Office\MEDIA\CAGCAT10\j0217698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32856"/>
            <a:ext cx="302433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8250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Поздравляем Никиту с присвоением звания </a:t>
            </a:r>
            <a:r>
              <a:rPr lang="ru-RU" sz="7200" b="1" dirty="0" smtClean="0">
                <a:solidFill>
                  <a:srgbClr val="FF0000"/>
                </a:solidFill>
              </a:rPr>
              <a:t>Ученик недели!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rgbClr val="0070C0"/>
                </a:solidFill>
              </a:rPr>
              <a:t>Желаем дальнейших успехов!</a:t>
            </a:r>
            <a:endParaRPr lang="ru-R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869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3000">
        <p14:shred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72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Ковалёв Никита</vt:lpstr>
      <vt:lpstr>Интересные факты о Никите</vt:lpstr>
      <vt:lpstr>Достижения Никиты на этой неделе</vt:lpstr>
      <vt:lpstr>Поздравляем Никиту с присвоением звания Ученик недели! Желаем дальнейших успехов!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Ковалёв Никита</dc:title>
  <dc:creator>Антон</dc:creator>
  <cp:lastModifiedBy>IMC</cp:lastModifiedBy>
  <cp:revision>9</cp:revision>
  <dcterms:created xsi:type="dcterms:W3CDTF">2011-06-10T17:38:28Z</dcterms:created>
  <dcterms:modified xsi:type="dcterms:W3CDTF">2011-07-08T10:21:20Z</dcterms:modified>
</cp:coreProperties>
</file>